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D5CA51D-25A5-4594-A40A-871C462F944C}">
          <p14:sldIdLst>
            <p14:sldId id="256"/>
            <p14:sldId id="265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1839778"/>
          </a:xfrm>
        </p:spPr>
        <p:txBody>
          <a:bodyPr/>
          <a:lstStyle/>
          <a:p>
            <a:r>
              <a:rPr lang="en-US" dirty="0" smtClean="0"/>
              <a:t>Genetics and evolution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5769" y="2962141"/>
            <a:ext cx="8870962" cy="2807594"/>
          </a:xfrm>
        </p:spPr>
        <p:txBody>
          <a:bodyPr>
            <a:normAutofit fontScale="70000" lnSpcReduction="20000"/>
          </a:bodyPr>
          <a:lstStyle/>
          <a:p>
            <a:r>
              <a:rPr lang="en-US" sz="7000" b="1" dirty="0" smtClean="0">
                <a:solidFill>
                  <a:srgbClr val="FF0000"/>
                </a:solidFill>
              </a:rPr>
              <a:t>LETHAL GENES IN MAN</a:t>
            </a:r>
          </a:p>
          <a:p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/>
                <a:latin typeface="+mj-lt"/>
              </a:rPr>
              <a:t>Dr.Shashikant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+mj-lt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/>
                <a:latin typeface="+mj-lt"/>
              </a:rPr>
              <a:t>Sitre</a:t>
            </a:r>
            <a:endParaRPr lang="en-US" sz="4000" b="1" dirty="0" smtClean="0">
              <a:solidFill>
                <a:schemeClr val="accent4">
                  <a:lumMod val="75000"/>
                </a:schemeClr>
              </a:solidFill>
              <a:effectLst/>
              <a:latin typeface="+mj-lt"/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Assistant Professor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Department of Zoology</a:t>
            </a:r>
          </a:p>
          <a:p>
            <a:r>
              <a:rPr lang="en-US" b="1" dirty="0" err="1" smtClean="0">
                <a:solidFill>
                  <a:srgbClr val="00B0F0"/>
                </a:solidFill>
              </a:rPr>
              <a:t>Nilkanthrao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Shinde</a:t>
            </a:r>
            <a:r>
              <a:rPr lang="en-US" b="1" dirty="0" smtClean="0">
                <a:solidFill>
                  <a:srgbClr val="00B0F0"/>
                </a:solidFill>
              </a:rPr>
              <a:t> Science and Arts college, </a:t>
            </a:r>
            <a:r>
              <a:rPr lang="en-US" b="1" dirty="0" err="1" smtClean="0">
                <a:solidFill>
                  <a:srgbClr val="00B0F0"/>
                </a:solidFill>
              </a:rPr>
              <a:t>Bhadrawati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Dist.Chandrapur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39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HUNTINGTONS DISEASE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>due to dominant allele </a:t>
            </a:r>
            <a:r>
              <a:rPr lang="en-US" dirty="0" smtClean="0"/>
              <a:t>which behaves differently. Homozygous never survives.</a:t>
            </a:r>
          </a:p>
          <a:p>
            <a:r>
              <a:rPr lang="en-US" dirty="0" smtClean="0"/>
              <a:t>Affected people have gradual nervous and motor degeneration and they die between 20 and 50 years.</a:t>
            </a:r>
          </a:p>
          <a:p>
            <a:r>
              <a:rPr lang="en-US" dirty="0" smtClean="0"/>
              <a:t>In this disease involuntary jerking of body occurs and gradual mental and physical retardation occurs.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4775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Lethal genes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rgbClr val="FF0000"/>
                </a:solidFill>
              </a:rPr>
              <a:t>Perhaps the most serious effect of a gene can have on an organism is to cause its death</a:t>
            </a:r>
            <a:r>
              <a:rPr lang="en-IN" dirty="0" smtClean="0"/>
              <a:t>. </a:t>
            </a:r>
            <a:r>
              <a:rPr lang="en-IN" dirty="0" smtClean="0">
                <a:solidFill>
                  <a:srgbClr val="FF0000"/>
                </a:solidFill>
              </a:rPr>
              <a:t>Lethal genes cause death of the possessor</a:t>
            </a:r>
            <a:r>
              <a:rPr lang="en-IN" dirty="0" smtClean="0"/>
              <a:t>. </a:t>
            </a:r>
          </a:p>
          <a:p>
            <a:pPr marL="0" indent="0">
              <a:buNone/>
            </a:pPr>
            <a:r>
              <a:rPr lang="en-IN" dirty="0" smtClean="0"/>
              <a:t>A very large number of lethal genes are known. Different genes cause death at different stages of development. Some act early, while others produce their lethal effect only late in life.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686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Lethal genes in man</a:t>
            </a:r>
            <a:endParaRPr lang="en-IN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Brachyphalangy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Sickle Cell </a:t>
            </a:r>
            <a:r>
              <a:rPr lang="en-US" dirty="0" err="1" smtClean="0"/>
              <a:t>Anaemia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Phenylketouric</a:t>
            </a:r>
            <a:r>
              <a:rPr lang="en-US" dirty="0" smtClean="0"/>
              <a:t> Imbecility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Thalassemia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Congential</a:t>
            </a:r>
            <a:r>
              <a:rPr lang="en-US" dirty="0" smtClean="0"/>
              <a:t> </a:t>
            </a:r>
            <a:r>
              <a:rPr lang="en-US" dirty="0" err="1" smtClean="0"/>
              <a:t>Iththyosis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Amaurotic</a:t>
            </a:r>
            <a:r>
              <a:rPr lang="en-US" dirty="0" smtClean="0"/>
              <a:t> Idiocy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Huntingtons</a:t>
            </a:r>
            <a:r>
              <a:rPr lang="en-US" dirty="0" smtClean="0"/>
              <a:t> Disease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332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1. BRACHYPHALANGY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disease the </a:t>
            </a:r>
            <a:r>
              <a:rPr lang="en-US" sz="2800" u="sng" dirty="0" smtClean="0">
                <a:effectLst/>
              </a:rPr>
              <a:t>fingers are short having two joints </a:t>
            </a:r>
            <a:r>
              <a:rPr lang="en-US" dirty="0" smtClean="0"/>
              <a:t>(Phalanges), the </a:t>
            </a:r>
            <a:r>
              <a:rPr lang="en-US" u="sng" dirty="0" smtClean="0">
                <a:effectLst/>
              </a:rPr>
              <a:t>middle bone being </a:t>
            </a:r>
            <a:r>
              <a:rPr lang="en-US" u="sng" dirty="0" err="1" smtClean="0">
                <a:effectLst/>
              </a:rPr>
              <a:t>greately</a:t>
            </a:r>
            <a:r>
              <a:rPr lang="en-US" u="sng" dirty="0" smtClean="0">
                <a:effectLst/>
              </a:rPr>
              <a:t> reduced </a:t>
            </a:r>
            <a:r>
              <a:rPr lang="en-US" dirty="0" smtClean="0"/>
              <a:t>and often fused with one of the bones of the finger.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61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2. Sickle Cell </a:t>
            </a:r>
            <a:r>
              <a:rPr lang="en-US" dirty="0" err="1" smtClean="0">
                <a:solidFill>
                  <a:srgbClr val="FF0000"/>
                </a:solidFill>
              </a:rPr>
              <a:t>Anaemia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caused by a gene with </a:t>
            </a:r>
            <a:r>
              <a:rPr lang="en-US" sz="2400" u="sng" dirty="0" smtClean="0">
                <a:solidFill>
                  <a:srgbClr val="FF0000"/>
                </a:solidFill>
                <a:effectLst/>
              </a:rPr>
              <a:t>a lethal effect in homozygous </a:t>
            </a:r>
            <a:r>
              <a:rPr lang="en-US" dirty="0" smtClean="0"/>
              <a:t>and with only a slight effect in heterozygous condition. In this disease the RBC becomes spindle or comma shaped when placed in oxygen deficient media. </a:t>
            </a:r>
          </a:p>
          <a:p>
            <a:r>
              <a:rPr lang="en-US" dirty="0" smtClean="0"/>
              <a:t>The persons with </a:t>
            </a:r>
            <a:r>
              <a:rPr lang="en-US" dirty="0" err="1" smtClean="0"/>
              <a:t>homozyogous</a:t>
            </a:r>
            <a:r>
              <a:rPr lang="en-US" dirty="0" smtClean="0"/>
              <a:t> condition due to fatal </a:t>
            </a:r>
            <a:r>
              <a:rPr lang="en-US" dirty="0" err="1" smtClean="0"/>
              <a:t>anaemia</a:t>
            </a:r>
            <a:r>
              <a:rPr lang="en-US" dirty="0" smtClean="0"/>
              <a:t> before arriving at sexual maturity. The heterozygotes are healthy people sometimes showing mild signs of </a:t>
            </a:r>
            <a:r>
              <a:rPr lang="en-US" dirty="0" err="1" smtClean="0"/>
              <a:t>anaemia</a:t>
            </a:r>
            <a:r>
              <a:rPr lang="en-US" dirty="0" smtClean="0"/>
              <a:t>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0984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3. </a:t>
            </a:r>
            <a:r>
              <a:rPr lang="en-US" dirty="0" err="1" smtClean="0">
                <a:solidFill>
                  <a:srgbClr val="FF0000"/>
                </a:solidFill>
              </a:rPr>
              <a:t>Phenylketonuric</a:t>
            </a:r>
            <a:r>
              <a:rPr lang="en-US" dirty="0" smtClean="0">
                <a:solidFill>
                  <a:srgbClr val="FF0000"/>
                </a:solidFill>
              </a:rPr>
              <a:t> Imbecility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Phenylketonuric</a:t>
            </a:r>
            <a:r>
              <a:rPr lang="en-US" dirty="0" smtClean="0"/>
              <a:t> Imbecility is associated with a defect in metabolism. This </a:t>
            </a:r>
            <a:r>
              <a:rPr lang="en-US" dirty="0" err="1" smtClean="0"/>
              <a:t>disese</a:t>
            </a:r>
            <a:r>
              <a:rPr lang="en-US" dirty="0" smtClean="0"/>
              <a:t> is identified by the discovery of particular reaction of urine of some individuals. The urine of patients develop a temporary deep-bluish </a:t>
            </a:r>
            <a:r>
              <a:rPr lang="en-US" dirty="0" err="1" smtClean="0"/>
              <a:t>gree</a:t>
            </a:r>
            <a:r>
              <a:rPr lang="en-US" dirty="0" smtClean="0"/>
              <a:t> </a:t>
            </a:r>
            <a:r>
              <a:rPr lang="en-US" dirty="0" err="1" smtClean="0"/>
              <a:t>colour</a:t>
            </a:r>
            <a:r>
              <a:rPr lang="en-US" dirty="0" smtClean="0"/>
              <a:t> upon addition of drops of ferric chloride.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phenylketonuric</a:t>
            </a:r>
            <a:r>
              <a:rPr lang="en-US" dirty="0" smtClean="0"/>
              <a:t> acid is excreted by patients in urine. These people have mental retardation and their muscular reflex reactions are reduced. </a:t>
            </a:r>
          </a:p>
          <a:p>
            <a:r>
              <a:rPr lang="en-US" dirty="0" smtClean="0"/>
              <a:t>They have a characteristic posture and a dilution of skin and hair and have a reduced life span, i.e. they </a:t>
            </a:r>
            <a:r>
              <a:rPr lang="en-US" smtClean="0"/>
              <a:t>die early.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4021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4. THALASSEMIA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disease of abnormality of RBC’s caused by a lethal gene. The gene in homozygous condition causes a fatal </a:t>
            </a:r>
            <a:r>
              <a:rPr lang="en-US" dirty="0" err="1" smtClean="0"/>
              <a:t>anaemia</a:t>
            </a:r>
            <a:r>
              <a:rPr lang="en-US" dirty="0" smtClean="0"/>
              <a:t> known as </a:t>
            </a:r>
            <a:r>
              <a:rPr lang="en-US" dirty="0" err="1" smtClean="0"/>
              <a:t>cooley’s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r>
              <a:rPr lang="en-US" dirty="0" smtClean="0"/>
              <a:t>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94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5. Congenital </a:t>
            </a:r>
            <a:r>
              <a:rPr lang="en-US" dirty="0" err="1" smtClean="0">
                <a:solidFill>
                  <a:srgbClr val="FF0000"/>
                </a:solidFill>
              </a:rPr>
              <a:t>ichthyosis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Congenital  </a:t>
            </a:r>
            <a:r>
              <a:rPr lang="en-US" dirty="0" err="1" smtClean="0"/>
              <a:t>Ichthyosis</a:t>
            </a:r>
            <a:r>
              <a:rPr lang="en-US" dirty="0" smtClean="0"/>
              <a:t> occurs only when  there occurs homozygous condition for its recessive lethal genes. At birth the affected child with this disease have a crusted </a:t>
            </a:r>
            <a:r>
              <a:rPr lang="en-US" dirty="0" err="1" smtClean="0"/>
              <a:t>lethery</a:t>
            </a:r>
            <a:r>
              <a:rPr lang="en-US" dirty="0" smtClean="0"/>
              <a:t> skin with a deep fissure down to subcutaneous tissue. These tissues lead  to bleeding, infection and death.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490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AMAUROTIC IDIOCY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/>
              </a:rPr>
              <a:t>It is caused due to recessive lethal gene in homozygous condition </a:t>
            </a:r>
            <a:r>
              <a:rPr lang="en-US" dirty="0" smtClean="0"/>
              <a:t>in juvenile stage. The patients lose their eye sight between 4-7 years. </a:t>
            </a:r>
          </a:p>
          <a:p>
            <a:r>
              <a:rPr lang="en-US" dirty="0" smtClean="0"/>
              <a:t>The complete blindness is followed by mental degeneration and finally death occurs.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53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25</TotalTime>
  <Words>476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Bookman Old Style</vt:lpstr>
      <vt:lpstr>Rockwell</vt:lpstr>
      <vt:lpstr>Damask</vt:lpstr>
      <vt:lpstr>Genetics and evolution</vt:lpstr>
      <vt:lpstr>Lethal genes</vt:lpstr>
      <vt:lpstr>Lethal genes in man</vt:lpstr>
      <vt:lpstr>1. BRACHYPHALANGY</vt:lpstr>
      <vt:lpstr>2. Sickle Cell Anaemia</vt:lpstr>
      <vt:lpstr>3. Phenylketonuric Imbecility</vt:lpstr>
      <vt:lpstr>4. THALASSEMIA</vt:lpstr>
      <vt:lpstr>5. Congenital ichthyosis</vt:lpstr>
      <vt:lpstr>AMAUROTIC IDIOCY</vt:lpstr>
      <vt:lpstr>HUNTINGTONS DISEASE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and evolution</dc:title>
  <dc:creator>ACS</dc:creator>
  <cp:lastModifiedBy>ACS</cp:lastModifiedBy>
  <cp:revision>9</cp:revision>
  <dcterms:created xsi:type="dcterms:W3CDTF">2024-01-08T08:23:56Z</dcterms:created>
  <dcterms:modified xsi:type="dcterms:W3CDTF">2024-01-09T06:36:21Z</dcterms:modified>
</cp:coreProperties>
</file>