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2002-98CC-4002-877F-A3FFCF8987AE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E8BA-F058-4F9B-BE1E-3FBB4CA32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503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2002-98CC-4002-877F-A3FFCF8987AE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E8BA-F058-4F9B-BE1E-3FBB4CA32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277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2002-98CC-4002-877F-A3FFCF8987AE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E8BA-F058-4F9B-BE1E-3FBB4CA32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539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2002-98CC-4002-877F-A3FFCF8987AE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E8BA-F058-4F9B-BE1E-3FBB4CA32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187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2002-98CC-4002-877F-A3FFCF8987AE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E8BA-F058-4F9B-BE1E-3FBB4CA32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540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2002-98CC-4002-877F-A3FFCF8987AE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E8BA-F058-4F9B-BE1E-3FBB4CA32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362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2002-98CC-4002-877F-A3FFCF8987AE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E8BA-F058-4F9B-BE1E-3FBB4CA32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50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2002-98CC-4002-877F-A3FFCF8987AE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E8BA-F058-4F9B-BE1E-3FBB4CA32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192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2002-98CC-4002-877F-A3FFCF8987AE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E8BA-F058-4F9B-BE1E-3FBB4CA32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613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2002-98CC-4002-877F-A3FFCF8987AE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E8BA-F058-4F9B-BE1E-3FBB4CA32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230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2002-98CC-4002-877F-A3FFCF8987AE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E8BA-F058-4F9B-BE1E-3FBB4CA32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793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A2002-98CC-4002-877F-A3FFCF8987AE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DE8BA-F058-4F9B-BE1E-3FBB4CA32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04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743667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LYSOSOME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1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B.Sc. Part I-Semester I (CBCS)</a:t>
            </a:r>
            <a:br>
              <a:rPr lang="en-IN" sz="31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1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Paper II - Cell Biology </a:t>
            </a:r>
            <a:endParaRPr lang="en-IN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sz="4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DR.SHASHIKANT R.SITRE</a:t>
            </a:r>
          </a:p>
          <a:p>
            <a:r>
              <a:rPr lang="en-IN" dirty="0" smtClean="0"/>
              <a:t>Assistant Professor </a:t>
            </a:r>
          </a:p>
          <a:p>
            <a:r>
              <a:rPr lang="en-IN" dirty="0" smtClean="0"/>
              <a:t>Department of Zoology</a:t>
            </a:r>
          </a:p>
          <a:p>
            <a:r>
              <a:rPr lang="en-IN" dirty="0" err="1" smtClean="0"/>
              <a:t>Nilkanthrao</a:t>
            </a:r>
            <a:r>
              <a:rPr lang="en-IN" dirty="0" smtClean="0"/>
              <a:t> </a:t>
            </a:r>
            <a:r>
              <a:rPr lang="en-IN" dirty="0" err="1" smtClean="0"/>
              <a:t>Shinde</a:t>
            </a:r>
            <a:r>
              <a:rPr lang="en-IN" dirty="0" smtClean="0"/>
              <a:t> Science and Arts College</a:t>
            </a:r>
          </a:p>
          <a:p>
            <a:r>
              <a:rPr lang="en-IN" dirty="0" err="1" smtClean="0"/>
              <a:t>Bhadrawati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819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0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Lysosomes </a:t>
            </a:r>
            <a:endParaRPr lang="en-IN" sz="4000" b="1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i="1" dirty="0" smtClean="0">
                <a:solidFill>
                  <a:srgbClr val="FF0000"/>
                </a:solidFill>
              </a:rPr>
              <a:t>Smaller Particles found in the cytoplasm</a:t>
            </a:r>
            <a:r>
              <a:rPr lang="en-IN" dirty="0" smtClean="0"/>
              <a:t>, such dense bodies are called as Lysosomes </a:t>
            </a:r>
            <a:r>
              <a:rPr lang="en-IN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contain the many digestive enzymes </a:t>
            </a:r>
            <a:r>
              <a:rPr lang="en-IN" dirty="0" smtClean="0"/>
              <a:t>capable of </a:t>
            </a:r>
            <a:r>
              <a:rPr lang="en-IN" dirty="0" err="1" smtClean="0"/>
              <a:t>lysis</a:t>
            </a:r>
            <a:r>
              <a:rPr lang="en-IN" dirty="0" smtClean="0"/>
              <a:t> or breakdown. </a:t>
            </a: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They were first observed by Christian De Duve (1955) in the liver cells.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Lysosomes </a:t>
            </a:r>
            <a:r>
              <a:rPr lang="en-IN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absent in Prokaryotic cells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783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Occurrence </a:t>
            </a:r>
            <a:endParaRPr lang="en-IN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Lysosomes are present in all animal cells </a:t>
            </a:r>
            <a:r>
              <a:rPr lang="en-IN" dirty="0" smtClean="0"/>
              <a:t>but present only in few plant cells. </a:t>
            </a:r>
          </a:p>
          <a:p>
            <a:r>
              <a:rPr lang="en-IN" i="1" dirty="0" smtClean="0">
                <a:solidFill>
                  <a:srgbClr val="FF0000"/>
                </a:solidFill>
              </a:rPr>
              <a:t>These are most abundant in </a:t>
            </a:r>
            <a:r>
              <a:rPr lang="en-IN" i="1" dirty="0" smtClean="0">
                <a:solidFill>
                  <a:srgbClr val="FF0000"/>
                </a:solidFill>
              </a:rPr>
              <a:t>macrophages </a:t>
            </a:r>
            <a:r>
              <a:rPr lang="en-IN" dirty="0" smtClean="0"/>
              <a:t>which perform digestive functions and in the cells of those organs which are associated with enzymatic actions such as liver, pancreas, thyroid, spleen, Intestine and kidney.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8728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Chemical Composition</a:t>
            </a:r>
            <a:endParaRPr lang="en-IN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B050"/>
                </a:solidFill>
              </a:rPr>
              <a:t>Lysosomes</a:t>
            </a:r>
            <a:r>
              <a:rPr lang="en-IN" dirty="0" smtClean="0"/>
              <a:t> contain many enzymes. The acid phosphatase is the chief enzyme. </a:t>
            </a:r>
            <a:endParaRPr lang="en-IN" dirty="0" smtClean="0"/>
          </a:p>
          <a:p>
            <a:r>
              <a:rPr lang="en-IN" dirty="0" smtClean="0"/>
              <a:t>Its matrix contains </a:t>
            </a:r>
            <a:r>
              <a:rPr lang="en-IN" dirty="0" err="1" smtClean="0"/>
              <a:t>ca</a:t>
            </a:r>
            <a:r>
              <a:rPr lang="en-IN" dirty="0" smtClean="0"/>
              <a:t>++,Mg++ divalent and acidic medium.</a:t>
            </a:r>
          </a:p>
          <a:p>
            <a:r>
              <a:rPr lang="en-IN" dirty="0" smtClean="0"/>
              <a:t>Its </a:t>
            </a:r>
            <a:r>
              <a:rPr lang="en-IN" dirty="0" smtClean="0"/>
              <a:t>membrane has lipoprotein nature and also has H+ pumps.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133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POLYMORPHISM IN LYSOSOMES</a:t>
            </a:r>
            <a:endParaRPr lang="en-IN" sz="3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lysosomes shows </a:t>
            </a:r>
            <a:r>
              <a:rPr lang="en-IN" dirty="0" err="1" smtClean="0"/>
              <a:t>polymorphism.A</a:t>
            </a:r>
            <a:r>
              <a:rPr lang="en-IN" dirty="0" smtClean="0"/>
              <a:t> variety of lysosomes can be observed in different cells or within a single cell. It has differentiated into four types. Of mere, the first is the primary lysosomes and remaining called as secondary lysosomes which are as follows 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83577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000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Poylmorphism</a:t>
            </a:r>
            <a:r>
              <a:rPr lang="en-IN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Lysosomes</a:t>
            </a:r>
            <a:endParaRPr lang="en-IN" sz="4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Lysosomes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Heterophagosomes</a:t>
            </a:r>
            <a:endParaRPr lang="en-IN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Residual Bodies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Autophagic</a:t>
            </a:r>
            <a:r>
              <a:rPr lang="en-IN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Vacuoles</a:t>
            </a:r>
            <a:endParaRPr lang="en-IN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4095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215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Office Theme</vt:lpstr>
      <vt:lpstr>  LYSOSOME B.Sc. Part I-Semester I (CBCS) Paper II - Cell Biology </vt:lpstr>
      <vt:lpstr>Lysosomes </vt:lpstr>
      <vt:lpstr>Occurrence </vt:lpstr>
      <vt:lpstr>Chemical Composition</vt:lpstr>
      <vt:lpstr>POLYMORPHISM IN LYSOSOMES</vt:lpstr>
      <vt:lpstr>Poylmorphism in Lysosomes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LYSOSOME B.Sc. Part I-Semester I (CBCS) Paper II - Cell Biology </dc:title>
  <dc:creator>ACS</dc:creator>
  <cp:lastModifiedBy>ACS</cp:lastModifiedBy>
  <cp:revision>5</cp:revision>
  <dcterms:created xsi:type="dcterms:W3CDTF">2024-01-09T04:40:47Z</dcterms:created>
  <dcterms:modified xsi:type="dcterms:W3CDTF">2024-01-09T06:44:11Z</dcterms:modified>
</cp:coreProperties>
</file>