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HORMONES OF ADENOHYPOPHYSIS</a:t>
            </a:r>
            <a:endParaRPr lang="en-IN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 err="1" smtClean="0">
                <a:solidFill>
                  <a:srgbClr val="00B050"/>
                </a:solidFill>
              </a:rPr>
              <a:t>Dr.Shashikant</a:t>
            </a:r>
            <a:r>
              <a:rPr lang="en-US" sz="2400" b="1" dirty="0" smtClean="0">
                <a:solidFill>
                  <a:srgbClr val="00B050"/>
                </a:solidFill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</a:rPr>
              <a:t>R.Sitre</a:t>
            </a:r>
            <a:endParaRPr lang="en-US" sz="2400" b="1" dirty="0" smtClean="0">
              <a:solidFill>
                <a:srgbClr val="00B050"/>
              </a:solidFill>
            </a:endParaRPr>
          </a:p>
          <a:p>
            <a:r>
              <a:rPr lang="en-US" dirty="0" smtClean="0"/>
              <a:t>Department of Zoology</a:t>
            </a:r>
          </a:p>
          <a:p>
            <a:r>
              <a:rPr lang="en-US" dirty="0" err="1" smtClean="0"/>
              <a:t>N.S.Science</a:t>
            </a:r>
            <a:r>
              <a:rPr lang="en-US" dirty="0" smtClean="0"/>
              <a:t> and Arts College, </a:t>
            </a:r>
            <a:r>
              <a:rPr lang="en-US" dirty="0" err="1" smtClean="0"/>
              <a:t>Bhadrawati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97459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ACTH (Adrenocorticotropic Hormone)</a:t>
            </a:r>
            <a:endParaRPr lang="en-IN" sz="40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hormone is secreted by basophilic cells of the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adenohypophysis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and stimulates the adrenal cortex, causing the adrenal cortex to grow and to secrete all of its normal hormones at an increased rate.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adrenal cortex is the main target organ upon which ACTH acts. </a:t>
            </a:r>
          </a:p>
          <a:p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steroid hormonal secretions of adrenal cortex act throughout the body to –</a:t>
            </a:r>
          </a:p>
          <a:p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Increae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the rate of gluconeogenesis</a:t>
            </a:r>
          </a:p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 increase the rat of protein catabolism</a:t>
            </a:r>
          </a:p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 increase the rate of fat </a:t>
            </a:r>
            <a:r>
              <a:rPr lang="en-US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catabolismo</a:t>
            </a:r>
            <a:endParaRPr lang="en-IN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41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00B050"/>
                </a:solidFill>
              </a:rPr>
              <a:t>Therefore ACTH has profound effects on carbohydrate, protein and fat metabolism.</a:t>
            </a:r>
            <a:endParaRPr lang="en-IN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94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Deficiency &amp; </a:t>
            </a:r>
            <a:r>
              <a:rPr lang="en-US" dirty="0" err="1" smtClean="0"/>
              <a:t>Oversecretion</a:t>
            </a:r>
            <a:r>
              <a:rPr lang="en-US" dirty="0" smtClean="0"/>
              <a:t> of ACTH…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Deficiency of ACTH causes </a:t>
            </a:r>
            <a:r>
              <a:rPr lang="en-US" b="1" u="sng" dirty="0" smtClean="0">
                <a:solidFill>
                  <a:srgbClr val="00B050"/>
                </a:solidFill>
              </a:rPr>
              <a:t>acute Psoriasis</a:t>
            </a:r>
            <a:r>
              <a:rPr lang="en-US" dirty="0" smtClean="0"/>
              <a:t>, and </a:t>
            </a:r>
            <a:r>
              <a:rPr lang="en-US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Dermatitis</a:t>
            </a:r>
            <a:r>
              <a:rPr lang="en-US" dirty="0" smtClean="0"/>
              <a:t>. </a:t>
            </a:r>
          </a:p>
          <a:p>
            <a:r>
              <a:rPr lang="en-US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over secretion causes </a:t>
            </a:r>
            <a:r>
              <a:rPr 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Cushing Disease </a:t>
            </a:r>
            <a:r>
              <a:rPr lang="en-US" dirty="0" smtClean="0"/>
              <a:t>which is characterized by obesity of trunk , face and buttocks but not the limbs, </a:t>
            </a:r>
          </a:p>
          <a:p>
            <a:r>
              <a:rPr lang="en-US" dirty="0" err="1" smtClean="0"/>
              <a:t>Cynosis</a:t>
            </a:r>
            <a:r>
              <a:rPr lang="en-US" dirty="0" smtClean="0"/>
              <a:t> of </a:t>
            </a:r>
            <a:r>
              <a:rPr lang="en-US" dirty="0" err="1" smtClean="0"/>
              <a:t>face,hands</a:t>
            </a:r>
            <a:r>
              <a:rPr lang="en-US" dirty="0" smtClean="0"/>
              <a:t> and feet, </a:t>
            </a:r>
          </a:p>
          <a:p>
            <a:r>
              <a:rPr lang="en-US" dirty="0" smtClean="0"/>
              <a:t>Pigmentation of skin and excessive growth of hair,  </a:t>
            </a:r>
          </a:p>
          <a:p>
            <a:r>
              <a:rPr lang="en-US" dirty="0" smtClean="0"/>
              <a:t>demineralization of bones, </a:t>
            </a:r>
          </a:p>
          <a:p>
            <a:r>
              <a:rPr lang="en-US" dirty="0" smtClean="0"/>
              <a:t>loss of sexual functions and </a:t>
            </a:r>
          </a:p>
          <a:p>
            <a:r>
              <a:rPr lang="en-US" dirty="0" smtClean="0"/>
              <a:t>hyperglycemia.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413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GTH (Gonadotropic Hormones) =3</a:t>
            </a:r>
            <a:endParaRPr lang="en-IN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FSH, LH in female and ICSH in male and Prolactin </a:t>
            </a:r>
            <a:r>
              <a:rPr lang="en-US" dirty="0" smtClean="0"/>
              <a:t>are referred as to Gonadotropin Hormones.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</a:t>
            </a:r>
            <a:r>
              <a:rPr lang="en-US" dirty="0" smtClean="0"/>
              <a:t> Gonadotropic hormones are secreted by </a:t>
            </a:r>
            <a:r>
              <a:rPr lang="en-US" dirty="0" err="1" smtClean="0"/>
              <a:t>adenohypophysis</a:t>
            </a:r>
            <a:r>
              <a:rPr lang="en-US" dirty="0" smtClean="0"/>
              <a:t> are proteins.</a:t>
            </a:r>
          </a:p>
          <a:p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FSH and LH are Glycoproteins </a:t>
            </a:r>
            <a:r>
              <a:rPr lang="en-US" dirty="0" smtClean="0"/>
              <a:t>while </a:t>
            </a:r>
            <a:r>
              <a:rPr lang="en-US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LTH is Polypeptide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gonatdotrophic</a:t>
            </a:r>
            <a:r>
              <a:rPr lang="en-US" dirty="0" smtClean="0"/>
              <a:t> hormones stimulate various activities of the gonads.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180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a) FSH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Follicle Stimulating Hormone </a:t>
            </a:r>
            <a:r>
              <a:rPr lang="en-US" dirty="0" smtClean="0"/>
              <a:t>– </a:t>
            </a:r>
          </a:p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FSH stimulates the growth of the ovarian follicles </a:t>
            </a:r>
            <a:r>
              <a:rPr lang="en-US" dirty="0" err="1" smtClean="0"/>
              <a:t>upto</a:t>
            </a:r>
            <a:r>
              <a:rPr lang="en-US" dirty="0" smtClean="0"/>
              <a:t> the point ovulation in the female and </a:t>
            </a:r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u="sng" dirty="0" smtClean="0">
                <a:solidFill>
                  <a:srgbClr val="FF0000"/>
                </a:solidFill>
              </a:rPr>
              <a:t>male with the development of seminiferous tubules </a:t>
            </a:r>
            <a:r>
              <a:rPr lang="en-US" dirty="0" smtClean="0"/>
              <a:t>and </a:t>
            </a:r>
            <a:r>
              <a:rPr lang="en-US" dirty="0" err="1" smtClean="0"/>
              <a:t>maintainance</a:t>
            </a:r>
            <a:r>
              <a:rPr lang="en-US" dirty="0" smtClean="0"/>
              <a:t> of spermatogenesis.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54613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b) ICSH 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  LH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female the LH (Luteinizing hormone) works  with the FSH and is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responsible for the final maturation of the ovarian follicles and ovulation</a:t>
            </a:r>
            <a:r>
              <a:rPr lang="en-US" dirty="0" smtClean="0"/>
              <a:t>. </a:t>
            </a:r>
          </a:p>
          <a:p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two gonadotropins are also responsible for </a:t>
            </a:r>
            <a:r>
              <a:rPr lang="en-US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stimulatin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ovaries to produce estrogen</a:t>
            </a:r>
            <a:r>
              <a:rPr lang="en-US" dirty="0" smtClean="0"/>
              <a:t> and androgen in males.</a:t>
            </a:r>
          </a:p>
          <a:p>
            <a:endParaRPr lang="en-US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455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ICSH…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males Interstitial Cell stimulating hormones stimulates the </a:t>
            </a:r>
            <a:r>
              <a:rPr lang="en-US" dirty="0" err="1" smtClean="0"/>
              <a:t>Leydig</a:t>
            </a:r>
            <a:r>
              <a:rPr lang="en-US" dirty="0" smtClean="0"/>
              <a:t> cells of the testes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the secretion of male hormone testosterone.</a:t>
            </a:r>
            <a:endParaRPr lang="en-IN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6685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c. Prolactin  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   LTH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connected with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reproduction of mamma</a:t>
            </a:r>
            <a:r>
              <a:rPr lang="en-US" dirty="0" smtClean="0"/>
              <a:t>ls. </a:t>
            </a:r>
          </a:p>
          <a:p>
            <a:r>
              <a:rPr lang="en-US" dirty="0" smtClean="0"/>
              <a:t>In mammals this hormone induces milk secretin in mammary glands shortly after birth. </a:t>
            </a:r>
          </a:p>
          <a:p>
            <a:r>
              <a:rPr lang="en-US" dirty="0" smtClean="0"/>
              <a:t>It maintains corpus </a:t>
            </a:r>
            <a:r>
              <a:rPr lang="en-US" dirty="0" err="1" smtClean="0"/>
              <a:t>luteum</a:t>
            </a:r>
            <a:r>
              <a:rPr lang="en-US" dirty="0" smtClean="0"/>
              <a:t> which is necessary for </a:t>
            </a:r>
            <a:r>
              <a:rPr lang="en-US" dirty="0" err="1" smtClean="0"/>
              <a:t>maintainance</a:t>
            </a:r>
            <a:r>
              <a:rPr lang="en-US" dirty="0" smtClean="0"/>
              <a:t> of </a:t>
            </a:r>
            <a:r>
              <a:rPr lang="en-US" dirty="0" err="1" smtClean="0"/>
              <a:t>pregnany</a:t>
            </a:r>
            <a:r>
              <a:rPr lang="en-US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46264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Hormones of </a:t>
            </a:r>
            <a:r>
              <a:rPr lang="en-US" sz="3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Adenohypophysis</a:t>
            </a:r>
            <a:endParaRPr lang="en-IN" sz="3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Adenohypophyis</a:t>
            </a:r>
            <a:r>
              <a:rPr lang="en-US" dirty="0" smtClean="0"/>
              <a:t> of the pituitary gland is characteristically glandular in nature and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secretes six different hormones </a:t>
            </a:r>
            <a:r>
              <a:rPr lang="en-US" dirty="0" smtClean="0"/>
              <a:t>which, are the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trophic hormones.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trophic hormone stimulates some other endocrine gland as its target organ to secret its own hormones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endParaRPr lang="en-IN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018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</a:rPr>
              <a:t>Trophic Hormones</a:t>
            </a:r>
            <a:endParaRPr lang="en-IN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trophic hormones are  - Gonadotropins – </a:t>
            </a:r>
            <a:r>
              <a:rPr lang="en-US" dirty="0" smtClean="0">
                <a:solidFill>
                  <a:srgbClr val="FF0000"/>
                </a:solidFill>
              </a:rPr>
              <a:t>FSH</a:t>
            </a:r>
            <a:r>
              <a:rPr lang="en-US" dirty="0" smtClean="0"/>
              <a:t> (Follicle stimulating Hormone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LH</a:t>
            </a:r>
            <a:r>
              <a:rPr lang="en-US" dirty="0" smtClean="0"/>
              <a:t> (luteinizing Hormone) in female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ICSH</a:t>
            </a:r>
            <a:r>
              <a:rPr lang="en-US" dirty="0" smtClean="0"/>
              <a:t> (Interstitial Cell Stimulating Hormone) in Males</a:t>
            </a:r>
          </a:p>
          <a:p>
            <a:r>
              <a:rPr lang="en-US" dirty="0" err="1" smtClean="0"/>
              <a:t>Luteotropic</a:t>
            </a:r>
            <a:r>
              <a:rPr lang="en-US" dirty="0" smtClean="0"/>
              <a:t> hormone or </a:t>
            </a:r>
            <a:r>
              <a:rPr lang="en-US" b="1" dirty="0" smtClean="0">
                <a:solidFill>
                  <a:srgbClr val="FF0000"/>
                </a:solidFill>
              </a:rPr>
              <a:t>Lactogenic Hormone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ACTH </a:t>
            </a:r>
            <a:r>
              <a:rPr lang="en-US" b="1" dirty="0" smtClean="0">
                <a:solidFill>
                  <a:schemeClr val="tx1"/>
                </a:solidFill>
              </a:rPr>
              <a:t>(Adrenocorticotrophic Hormone) </a:t>
            </a:r>
            <a:r>
              <a:rPr lang="en-US" dirty="0" err="1" smtClean="0">
                <a:solidFill>
                  <a:schemeClr val="tx1"/>
                </a:solidFill>
              </a:rPr>
              <a:t>adrenaal</a:t>
            </a:r>
            <a:r>
              <a:rPr lang="en-US" dirty="0" smtClean="0">
                <a:solidFill>
                  <a:schemeClr val="tx1"/>
                </a:solidFill>
              </a:rPr>
              <a:t> cortex stimulator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TSH</a:t>
            </a:r>
            <a:r>
              <a:rPr lang="en-US" dirty="0" smtClean="0">
                <a:solidFill>
                  <a:schemeClr val="tx1"/>
                </a:solidFill>
              </a:rPr>
              <a:t> (Thyroid Stimulating Hormone)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Adipose kinetic hormones</a:t>
            </a:r>
          </a:p>
          <a:p>
            <a:endParaRPr lang="en-US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3131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The production of these hormones is due to secretion of certain chemical messengers </a:t>
            </a:r>
            <a:r>
              <a:rPr lang="en-US" dirty="0" smtClean="0"/>
              <a:t>or regulation factors or releasing factors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the </a:t>
            </a:r>
            <a:r>
              <a:rPr lang="en-US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neurosecretory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cells of the hypothalamus </a:t>
            </a:r>
            <a:r>
              <a:rPr lang="en-US" dirty="0" smtClean="0"/>
              <a:t>which after passing down into the sinusoids of </a:t>
            </a:r>
            <a:r>
              <a:rPr lang="en-US" dirty="0" err="1" smtClean="0"/>
              <a:t>adenohypophysis</a:t>
            </a:r>
            <a:r>
              <a:rPr lang="en-US" dirty="0" smtClean="0"/>
              <a:t> through the </a:t>
            </a:r>
            <a:r>
              <a:rPr lang="en-US" dirty="0" err="1" smtClean="0"/>
              <a:t>hypophyseal</a:t>
            </a:r>
            <a:r>
              <a:rPr lang="en-US" dirty="0" smtClean="0"/>
              <a:t> portal system, stimulates the various hormone producing cells of the pituitary gland to discharge their products. </a:t>
            </a:r>
          </a:p>
          <a:p>
            <a:r>
              <a:rPr lang="en-US" dirty="0" smtClean="0"/>
              <a:t>The chemical messengers or releasing factors in turn are secreted in response to various chemical and nervous stimuli.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7213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Somatotropin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</a:rPr>
              <a:t>(Growth Hormone)</a:t>
            </a:r>
            <a:endParaRPr lang="en-IN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growth hormone is a protein</a:t>
            </a:r>
            <a:r>
              <a:rPr lang="en-US" dirty="0" smtClean="0"/>
              <a:t>, secreted by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Acidophilic cells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of the </a:t>
            </a:r>
            <a:r>
              <a:rPr lang="en-US" dirty="0" err="1" smtClean="0"/>
              <a:t>adenohypophisis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The growth hormone of humans has </a:t>
            </a:r>
            <a:r>
              <a:rPr lang="en-US" dirty="0" err="1" smtClean="0"/>
              <a:t>amolecular</a:t>
            </a:r>
            <a:r>
              <a:rPr lang="en-US" dirty="0" smtClean="0"/>
              <a:t> weight of 21500 and consist of 190 amino acids.</a:t>
            </a:r>
          </a:p>
          <a:p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basic function </a:t>
            </a:r>
            <a:r>
              <a:rPr lang="en-US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to stimulate both body weight and rate of growth of body for muscle tissue, bon structure, cartilage etc. </a:t>
            </a:r>
            <a:endParaRPr lang="en-IN" u="sng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5544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Somatotropin</a:t>
            </a:r>
            <a:r>
              <a:rPr lang="en-US" dirty="0" smtClean="0"/>
              <a:t>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also influences </a:t>
            </a:r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protein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carbohydrate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fat metabolism </a:t>
            </a:r>
            <a:r>
              <a:rPr lang="en-US" dirty="0" smtClean="0"/>
              <a:t>to a great extent.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57510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Somatotropin</a:t>
            </a:r>
            <a:r>
              <a:rPr lang="en-US" dirty="0" smtClean="0"/>
              <a:t>….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Hyposecretion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    </a:t>
            </a:r>
            <a:r>
              <a:rPr lang="en-US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Dwarfism</a:t>
            </a:r>
          </a:p>
          <a:p>
            <a:pPr marL="0" indent="0">
              <a:buNone/>
            </a:pPr>
            <a:r>
              <a:rPr lang="en-US" dirty="0" smtClean="0"/>
              <a:t>Of the growth hormone during the years of skeletal growth of an individual results in a stunted skeletal development and retarded growth is called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Dwarfism.</a:t>
            </a:r>
            <a:endParaRPr lang="en-IN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615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Somatotropin</a:t>
            </a:r>
            <a:r>
              <a:rPr lang="en-US" dirty="0" smtClean="0"/>
              <a:t>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Hypersecretion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US" dirty="0" err="1" smtClean="0"/>
              <a:t>Hypersecretion</a:t>
            </a:r>
            <a:r>
              <a:rPr lang="en-US" dirty="0" smtClean="0"/>
              <a:t> of growth hormone prior to puberty results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Gigantism</a:t>
            </a:r>
            <a:r>
              <a:rPr lang="en-US" dirty="0" smtClean="0"/>
              <a:t>, a condition showed by a general overgrowth of the skeleton resulting in individuals of 7 or 8 feet or more in height.  The limbs are </a:t>
            </a:r>
            <a:r>
              <a:rPr lang="en-US" dirty="0" err="1" smtClean="0"/>
              <a:t>disproportinally</a:t>
            </a:r>
            <a:r>
              <a:rPr lang="en-US" dirty="0" smtClean="0"/>
              <a:t> long.</a:t>
            </a:r>
          </a:p>
          <a:p>
            <a:r>
              <a:rPr lang="en-US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Hypersecretion</a:t>
            </a: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hormone after usual age of skeletal growth results in </a:t>
            </a:r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Acromegaly. </a:t>
            </a:r>
            <a:endParaRPr lang="en-US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In this disease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overgrowth of bones of the hands, feet and in particular jaws and cheeks takes place.</a:t>
            </a:r>
            <a:r>
              <a:rPr lang="en-US" dirty="0" smtClean="0">
                <a:solidFill>
                  <a:schemeClr val="tx1"/>
                </a:solidFill>
              </a:rPr>
              <a:t> Excessive growth of fibrous tissue resulting in thickened nose, lips, eyelids and broadened fingertips.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52582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TSH (Thyroid </a:t>
            </a:r>
            <a:r>
              <a:rPr lang="en-US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Stimlulating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Hormone)</a:t>
            </a:r>
            <a:endParaRPr lang="en-IN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hormone is produced by Basophilic cells of </a:t>
            </a:r>
            <a:r>
              <a:rPr lang="en-US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adenohypophysis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a glycoprotein </a:t>
            </a:r>
            <a:r>
              <a:rPr lang="en-US" dirty="0" smtClean="0"/>
              <a:t>of about 10,000 molecular weight.  </a:t>
            </a:r>
          </a:p>
          <a:p>
            <a:r>
              <a:rPr lang="en-US" dirty="0" smtClean="0"/>
              <a:t>It controls the various aspects of the thyroid gland function including the development and </a:t>
            </a:r>
            <a:r>
              <a:rPr lang="en-US" dirty="0" err="1" smtClean="0"/>
              <a:t>maintainance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Thyrotropin</a:t>
            </a:r>
            <a:r>
              <a:rPr lang="en-US" dirty="0" smtClean="0"/>
              <a:t> also stimulates iodine accumulation, the conversion of iodine into the thyroid hormones, and their release from the gland into the circulation.</a:t>
            </a:r>
          </a:p>
          <a:p>
            <a:r>
              <a:rPr lang="en-US" dirty="0" smtClean="0"/>
              <a:t>If there is an excess of secretion there is increase in the size of thyroid gland.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33611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</TotalTime>
  <Words>849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Algerian</vt:lpstr>
      <vt:lpstr>Arial</vt:lpstr>
      <vt:lpstr>Arial Narrow</vt:lpstr>
      <vt:lpstr>Garamond</vt:lpstr>
      <vt:lpstr>Organic</vt:lpstr>
      <vt:lpstr>HORMONES OF ADENOHYPOPHYSIS</vt:lpstr>
      <vt:lpstr>Hormones of Adenohypophysis</vt:lpstr>
      <vt:lpstr>Trophic Hormones</vt:lpstr>
      <vt:lpstr>PowerPoint Presentation</vt:lpstr>
      <vt:lpstr>Somatotropin (Growth Hormone)</vt:lpstr>
      <vt:lpstr>Somatotropin….</vt:lpstr>
      <vt:lpstr>Somatotropin….</vt:lpstr>
      <vt:lpstr>Somatotropin…</vt:lpstr>
      <vt:lpstr>2. TSH (Thyroid Stimlulating Hormone)</vt:lpstr>
      <vt:lpstr>3. ACTH (Adrenocorticotropic Hormone)</vt:lpstr>
      <vt:lpstr> </vt:lpstr>
      <vt:lpstr>Deficiency &amp; Oversecretion of ACTH…</vt:lpstr>
      <vt:lpstr>4. GTH (Gonadotropic Hormones) =3</vt:lpstr>
      <vt:lpstr>a) FSH </vt:lpstr>
      <vt:lpstr>b) ICSH  or   LH </vt:lpstr>
      <vt:lpstr>ICSH…</vt:lpstr>
      <vt:lpstr>c. Prolactin  or   LTH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ACS</dc:creator>
  <cp:lastModifiedBy>ACS</cp:lastModifiedBy>
  <cp:revision>12</cp:revision>
  <dcterms:created xsi:type="dcterms:W3CDTF">2024-01-10T10:07:47Z</dcterms:created>
  <dcterms:modified xsi:type="dcterms:W3CDTF">2024-01-18T04:09:23Z</dcterms:modified>
</cp:coreProperties>
</file>